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Ultra" charset="0"/>
      <p:regular r:id="rId16"/>
    </p:embeddedFont>
    <p:embeddedFont>
      <p:font typeface="Comic Sans MS" pitchFamily="66" charset="0"/>
      <p:regular r:id="rId17"/>
      <p:bold r:id="rId18"/>
      <p:italic r:id="rId19"/>
      <p:boldItalic r:id="rId20"/>
    </p:embeddedFont>
    <p:embeddedFont>
      <p:font typeface="Bree Serif" charset="0"/>
      <p:regular r:id="rId21"/>
    </p:embeddedFont>
    <p:embeddedFont>
      <p:font typeface="Pacifico" charset="0"/>
      <p:regular r:id="rId22"/>
    </p:embeddedFont>
    <p:embeddedFont>
      <p:font typeface="Permanent Marker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98580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6a3475d5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6a3475d5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6a3475d5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6a3475d5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6a3475d5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6a3475d5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6a3475d5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6a3475d5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69962aad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69962aad0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6a3475d5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6a3475d5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a3475d5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a3475d5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6a3475d5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6a3475d5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6a3475d5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6a3475d5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a3475d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a3475d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a3475d5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a3475d5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6a3475d5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6a3475d5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675" y="148800"/>
            <a:ext cx="1114875" cy="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l="35048" t="17993" r="34718" b="10912"/>
          <a:stretch/>
        </p:blipFill>
        <p:spPr>
          <a:xfrm rot="22">
            <a:off x="178250" y="267451"/>
            <a:ext cx="3835950" cy="47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403958" y="5905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C343D"/>
                </a:solidFill>
                <a:latin typeface="Ultra"/>
                <a:ea typeface="Ultra"/>
                <a:cs typeface="Ultra"/>
                <a:sym typeface="Ultra"/>
              </a:rPr>
              <a:t>                             Proyecto </a:t>
            </a:r>
            <a:endParaRPr sz="3000">
              <a:solidFill>
                <a:srgbClr val="0C343D"/>
              </a:solidFill>
              <a:latin typeface="Ultra"/>
              <a:ea typeface="Ultra"/>
              <a:cs typeface="Ultra"/>
              <a:sym typeface="Ultr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solidFill>
                  <a:srgbClr val="0C343D"/>
                </a:solidFill>
                <a:latin typeface="Ultra"/>
                <a:ea typeface="Ultra"/>
                <a:cs typeface="Ultra"/>
                <a:sym typeface="Ultra"/>
              </a:rPr>
              <a:t>                           “Camino TIMBÓ”</a:t>
            </a:r>
            <a:endParaRPr sz="3000">
              <a:solidFill>
                <a:srgbClr val="0C343D"/>
              </a:solidFill>
              <a:latin typeface="Ultra"/>
              <a:ea typeface="Ultra"/>
              <a:cs typeface="Ultra"/>
              <a:sym typeface="Ultra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6AA84F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3750" y="1565575"/>
            <a:ext cx="4670801" cy="349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354125"/>
            <a:ext cx="8520600" cy="9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Bree Serif"/>
                <a:ea typeface="Bree Serif"/>
                <a:cs typeface="Bree Serif"/>
                <a:sym typeface="Bree Serif"/>
              </a:rPr>
              <a:t>5-Identificación de vegetación del “Camino TIMBÓ” con su cartel correspondiente en donde se especifica su nombre científico y común.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425" y="1315325"/>
            <a:ext cx="2758251" cy="33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00" y="1832875"/>
            <a:ext cx="3648000" cy="27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109000" cy="41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Bree Serif"/>
                <a:ea typeface="Bree Serif"/>
                <a:cs typeface="Bree Serif"/>
                <a:sym typeface="Bree Serif"/>
              </a:rPr>
              <a:t>6-Recorrido del sendero  con familias y alumnos.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Bree Serif"/>
                <a:ea typeface="Bree Serif"/>
                <a:cs typeface="Bree Serif"/>
                <a:sym typeface="Bree Serif"/>
              </a:rPr>
              <a:t>Para el recorrido tener en cuenta el siguiente mensaje que estará al inicio del sendero: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l="35880" t="21826" r="35215" b="10030"/>
          <a:stretch/>
        </p:blipFill>
        <p:spPr>
          <a:xfrm>
            <a:off x="5502825" y="76925"/>
            <a:ext cx="3418725" cy="50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83575" y="496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A61C00"/>
                </a:solidFill>
                <a:latin typeface="Bree Serif"/>
                <a:ea typeface="Bree Serif"/>
                <a:cs typeface="Bree Serif"/>
                <a:sym typeface="Bree Serif"/>
              </a:rPr>
              <a:t>A tener en cuenta…</a:t>
            </a:r>
            <a:endParaRPr sz="2400">
              <a:solidFill>
                <a:srgbClr val="A61C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A61C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*No tirar basura, ni escribir sobre las rocas, troncos o carteles.</a:t>
            </a:r>
            <a:endParaRPr sz="2400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*Respetar y proteger la flora y la fauna.</a:t>
            </a:r>
            <a:endParaRPr sz="2400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*Procurar no molestar ni perseguir a las aves y otros animales silvestres, cuidar sus nidos y refugios naturales.</a:t>
            </a:r>
            <a:endParaRPr sz="2400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*No extraer plantas , ni cortar flores o ramas.</a:t>
            </a:r>
            <a:endParaRPr sz="2400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3876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0" y="30500"/>
            <a:ext cx="4784100" cy="3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274E13"/>
                </a:solidFill>
                <a:latin typeface="Bree Serif"/>
                <a:ea typeface="Bree Serif"/>
                <a:cs typeface="Bree Serif"/>
                <a:sym typeface="Bree Serif"/>
              </a:rPr>
              <a:t>“Mira profundamente en la naturaleza y entonces comprenderás todo mejor."</a:t>
            </a:r>
            <a:endParaRPr sz="3000" b="1">
              <a:solidFill>
                <a:srgbClr val="274E13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lnSpc>
                <a:spcPct val="129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s" sz="3000" b="1">
                <a:solidFill>
                  <a:srgbClr val="274E13"/>
                </a:solidFill>
                <a:latin typeface="Lobster"/>
                <a:ea typeface="Lobster"/>
                <a:cs typeface="Lobster"/>
                <a:sym typeface="Lobster"/>
              </a:rPr>
              <a:t> Albert Einstein</a:t>
            </a:r>
            <a:endParaRPr sz="3000" b="1">
              <a:solidFill>
                <a:srgbClr val="274E13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925" y="30500"/>
            <a:ext cx="4207950" cy="50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983375" y="1269050"/>
            <a:ext cx="4873200" cy="3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Es un sendero verde formado por variedad de especies autóctonas y exóticas de árboles ,arbustos y hierbas .  Se podrá contemplar la variedad de especies de aves que habitan en armonía en el lugar.</a:t>
            </a:r>
            <a:endParaRPr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684125" y="88450"/>
            <a:ext cx="6069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      </a:t>
            </a:r>
            <a:endParaRPr sz="18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6AA84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¿Qué es el camino TIMBÓ?</a:t>
            </a:r>
            <a:endParaRPr sz="2400" b="1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400000" y="731750"/>
            <a:ext cx="5394800" cy="4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l="49824" t="42258" r="12809" b="38665"/>
          <a:stretch/>
        </p:blipFill>
        <p:spPr>
          <a:xfrm rot="-6">
            <a:off x="1449736" y="2345901"/>
            <a:ext cx="1479742" cy="84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510475" y="424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Ultra"/>
                <a:ea typeface="Ultra"/>
                <a:cs typeface="Ultra"/>
                <a:sym typeface="Ultra"/>
              </a:rPr>
              <a:t>Lugar: Escuela n°32 “Chacras de Mercedes”</a:t>
            </a:r>
            <a:endParaRPr>
              <a:solidFill>
                <a:srgbClr val="6AA84F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  <a:latin typeface="Ultra"/>
                <a:ea typeface="Ultra"/>
                <a:cs typeface="Ultra"/>
                <a:sym typeface="Ultra"/>
              </a:rPr>
              <a:t>Ruta 14 km 2 y ½ .</a:t>
            </a:r>
            <a:endParaRPr>
              <a:solidFill>
                <a:srgbClr val="6AA84F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AA84F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AA84F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-999" t="10321"/>
          <a:stretch/>
        </p:blipFill>
        <p:spPr>
          <a:xfrm>
            <a:off x="510475" y="2386875"/>
            <a:ext cx="4169251" cy="20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l="23177" t="12579"/>
          <a:stretch/>
        </p:blipFill>
        <p:spPr>
          <a:xfrm>
            <a:off x="4901825" y="1473175"/>
            <a:ext cx="3845600" cy="29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-406975" y="229800"/>
            <a:ext cx="6361500" cy="46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solidFill>
                  <a:srgbClr val="6AA84F"/>
                </a:solidFill>
                <a:latin typeface="Bree Serif"/>
                <a:ea typeface="Bree Serif"/>
                <a:cs typeface="Bree Serif"/>
                <a:sym typeface="Bree Serif"/>
              </a:rPr>
              <a:t>¿Por qué un sendero verde en la escuela?</a:t>
            </a:r>
            <a:endParaRPr sz="2200">
              <a:solidFill>
                <a:srgbClr val="6AA84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La idea del proyecto surge porque notamos la falta de cuidado y respeto por la naturaleza.</a:t>
            </a:r>
            <a:endParaRPr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                   </a:t>
            </a:r>
            <a:r>
              <a:rPr lang="es" sz="2400">
                <a:solidFill>
                  <a:srgbClr val="93C47D"/>
                </a:solidFill>
                <a:latin typeface="Bree Serif"/>
                <a:ea typeface="Bree Serif"/>
                <a:cs typeface="Bree Serif"/>
                <a:sym typeface="Bree Serif"/>
              </a:rPr>
              <a:t>  ¿Para qué se crea?</a:t>
            </a:r>
            <a:endParaRPr sz="24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93C47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Se crea con el fin de </a:t>
            </a:r>
            <a:r>
              <a:rPr lang="es" sz="2400" b="1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mantener, proteger y conservar</a:t>
            </a:r>
            <a:r>
              <a:rPr lang="es" sz="2400" b="1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s" b="1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espacios ecológicos abiertos al conocimiento.</a:t>
            </a:r>
            <a:endParaRPr b="1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98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b="1">
                <a:solidFill>
                  <a:srgbClr val="980000"/>
                </a:solidFill>
                <a:latin typeface="Pacifico"/>
                <a:ea typeface="Pacifico"/>
                <a:cs typeface="Pacifico"/>
                <a:sym typeface="Pacifico"/>
              </a:rPr>
              <a:t>Cuidar y valorar  la naturaleza.</a:t>
            </a:r>
            <a:endParaRPr sz="2400" b="1">
              <a:solidFill>
                <a:srgbClr val="98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l="35048" t="17993" r="34718" b="10912"/>
          <a:stretch/>
        </p:blipFill>
        <p:spPr>
          <a:xfrm>
            <a:off x="5954525" y="118000"/>
            <a:ext cx="3189475" cy="49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l="25081" t="20060" r="25749" b="13862"/>
          <a:stretch/>
        </p:blipFill>
        <p:spPr>
          <a:xfrm>
            <a:off x="934250" y="55675"/>
            <a:ext cx="7340525" cy="50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1276750" y="143650"/>
            <a:ext cx="8520600" cy="43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b="1">
                <a:solidFill>
                  <a:srgbClr val="6AA84F"/>
                </a:solidFill>
                <a:latin typeface="Bree Serif"/>
                <a:ea typeface="Bree Serif"/>
                <a:cs typeface="Bree Serif"/>
                <a:sym typeface="Bree Serif"/>
              </a:rPr>
              <a:t>Iniciamos el proyecto:</a:t>
            </a:r>
            <a:endParaRPr sz="2400" b="1">
              <a:solidFill>
                <a:srgbClr val="6AA84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¿Cómo lo hicimos?</a:t>
            </a:r>
            <a:endParaRPr b="1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Paso a paso …</a:t>
            </a:r>
            <a:endParaRPr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1-Reconocimiento y exploración del lugar.</a:t>
            </a:r>
            <a:endParaRPr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l="36379" t="22418" r="36212" b="15045"/>
          <a:stretch/>
        </p:blipFill>
        <p:spPr>
          <a:xfrm>
            <a:off x="172925" y="954950"/>
            <a:ext cx="3173950" cy="38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147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latin typeface="Bree Serif"/>
                <a:ea typeface="Bree Serif"/>
                <a:cs typeface="Bree Serif"/>
                <a:sym typeface="Bree Serif"/>
              </a:rPr>
              <a:t>El </a:t>
            </a:r>
            <a:r>
              <a:rPr lang="es" sz="1800" dirty="0" smtClean="0">
                <a:latin typeface="Bree Serif"/>
                <a:ea typeface="Bree Serif"/>
                <a:cs typeface="Bree Serif"/>
                <a:sym typeface="Bree Serif"/>
              </a:rPr>
              <a:t>sendero se </a:t>
            </a:r>
            <a:r>
              <a:rPr lang="es" sz="1800" dirty="0">
                <a:latin typeface="Bree Serif"/>
                <a:ea typeface="Bree Serif"/>
                <a:cs typeface="Bree Serif"/>
                <a:sym typeface="Bree Serif"/>
              </a:rPr>
              <a:t>inicia en la entrada de la escuela </a:t>
            </a:r>
            <a:r>
              <a:rPr lang="es" sz="1800" dirty="0" smtClean="0">
                <a:latin typeface="Bree Serif"/>
                <a:ea typeface="Bree Serif"/>
                <a:cs typeface="Bree Serif"/>
                <a:sym typeface="Bree Serif"/>
              </a:rPr>
              <a:t>continuando y rodeandola </a:t>
            </a:r>
            <a:r>
              <a:rPr lang="es" sz="1800" dirty="0">
                <a:latin typeface="Bree Serif"/>
                <a:ea typeface="Bree Serif"/>
                <a:cs typeface="Bree Serif"/>
                <a:sym typeface="Bree Serif"/>
              </a:rPr>
              <a:t>hasta el monte para luego terminar en el parque. </a:t>
            </a:r>
            <a:endParaRPr dirty="0"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l="24250" t="18879" r="25417" b="13861"/>
          <a:stretch/>
        </p:blipFill>
        <p:spPr>
          <a:xfrm>
            <a:off x="3564975" y="1019025"/>
            <a:ext cx="526732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00400" y="179600"/>
            <a:ext cx="8431800" cy="4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Bree Serif"/>
                <a:ea typeface="Bree Serif"/>
                <a:cs typeface="Bree Serif"/>
                <a:sym typeface="Bree Serif"/>
              </a:rPr>
              <a:t>2- Investigación y clasificación de: </a:t>
            </a:r>
            <a:r>
              <a:rPr lang="es" sz="1800"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s" sz="2400">
                <a:latin typeface="Bree Serif"/>
                <a:ea typeface="Bree Serif"/>
                <a:cs typeface="Bree Serif"/>
                <a:sym typeface="Bree Serif"/>
              </a:rPr>
              <a:t>   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Bree Serif"/>
                <a:ea typeface="Bree Serif"/>
                <a:cs typeface="Bree Serif"/>
                <a:sym typeface="Bree Serif"/>
              </a:rPr>
              <a:t>                                                    </a:t>
            </a:r>
            <a:r>
              <a:rPr lang="es" sz="2400">
                <a:latin typeface="Permanent Marker"/>
                <a:ea typeface="Permanent Marker"/>
                <a:cs typeface="Permanent Marker"/>
                <a:sym typeface="Permanent Marker"/>
              </a:rPr>
              <a:t>árboles , arbustos  y  hierbas.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Permanent Marker"/>
                <a:ea typeface="Permanent Marker"/>
                <a:cs typeface="Permanent Marker"/>
                <a:sym typeface="Permanent Marker"/>
              </a:rPr>
              <a:t> 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Permanent Marker"/>
                <a:ea typeface="Permanent Marker"/>
                <a:cs typeface="Permanent Marker"/>
                <a:sym typeface="Permanent Marker"/>
              </a:rPr>
              <a:t>Nativos 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Permanent Marker"/>
                <a:ea typeface="Permanent Marker"/>
                <a:cs typeface="Permanent Marker"/>
                <a:sym typeface="Permanent Marker"/>
              </a:rPr>
              <a:t>y 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Permanent Marker"/>
                <a:ea typeface="Permanent Marker"/>
                <a:cs typeface="Permanent Marker"/>
                <a:sym typeface="Permanent Marker"/>
              </a:rPr>
              <a:t>  y 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latin typeface="Permanent Marker"/>
                <a:ea typeface="Permanent Marker"/>
                <a:cs typeface="Permanent Marker"/>
                <a:sym typeface="Permanent Marker"/>
              </a:rPr>
              <a:t>exóticos.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l="35714" t="15631" r="34882" b="11799"/>
          <a:stretch/>
        </p:blipFill>
        <p:spPr>
          <a:xfrm>
            <a:off x="265325" y="1152475"/>
            <a:ext cx="2695525" cy="35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l="24255" t="20947" r="23750" b="10909"/>
          <a:stretch/>
        </p:blipFill>
        <p:spPr>
          <a:xfrm>
            <a:off x="3063525" y="1152475"/>
            <a:ext cx="4230349" cy="35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209050" y="137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latin typeface="Bree Serif"/>
                <a:ea typeface="Bree Serif"/>
                <a:cs typeface="Bree Serif"/>
                <a:sym typeface="Bree Serif"/>
              </a:rPr>
              <a:t>3-Delimitar el sendero.  Colocación de mojones .</a:t>
            </a:r>
            <a:endParaRPr sz="24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l="23113" t="17031" r="23097" b="9205"/>
          <a:stretch/>
        </p:blipFill>
        <p:spPr>
          <a:xfrm>
            <a:off x="209050" y="881150"/>
            <a:ext cx="4780775" cy="36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4">
            <a:alphaModFix/>
          </a:blip>
          <a:srcRect l="25746" t="-12698" r="-962" b="-78"/>
          <a:stretch/>
        </p:blipFill>
        <p:spPr>
          <a:xfrm>
            <a:off x="5297225" y="497925"/>
            <a:ext cx="3715748" cy="43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106375" y="0"/>
            <a:ext cx="85206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Ultra"/>
                <a:ea typeface="Ultra"/>
                <a:cs typeface="Ultra"/>
                <a:sym typeface="Ultra"/>
              </a:rPr>
              <a:t> </a:t>
            </a:r>
            <a:endParaRPr sz="1800"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Ultra"/>
                <a:ea typeface="Ultra"/>
                <a:cs typeface="Ultra"/>
                <a:sym typeface="Ultra"/>
              </a:rPr>
              <a:t>4- </a:t>
            </a:r>
            <a:r>
              <a:rPr lang="es" sz="2000">
                <a:latin typeface="Ultra"/>
                <a:ea typeface="Ultra"/>
                <a:cs typeface="Ultra"/>
                <a:sym typeface="Ultra"/>
              </a:rPr>
              <a:t>Investigación  y creación de fichas </a:t>
            </a:r>
            <a:endParaRPr sz="2000">
              <a:latin typeface="Ultra"/>
              <a:ea typeface="Ultra"/>
              <a:cs typeface="Ultra"/>
              <a:sym typeface="Ultr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Ultra"/>
                <a:ea typeface="Ultra"/>
                <a:cs typeface="Ultra"/>
                <a:sym typeface="Ultra"/>
              </a:rPr>
              <a:t>         temáticas de especies autóctonas.</a:t>
            </a:r>
            <a:endParaRPr sz="1800">
              <a:latin typeface="Ultra"/>
              <a:ea typeface="Ultra"/>
              <a:cs typeface="Ultra"/>
              <a:sym typeface="Ult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Ultra"/>
                <a:ea typeface="Ultra"/>
                <a:cs typeface="Ultra"/>
                <a:sym typeface="Ultra"/>
              </a:rPr>
              <a:t>Búsqueda  de fichas  en biblioteca ceibal</a:t>
            </a:r>
            <a:endParaRPr sz="1800">
              <a:latin typeface="Ultra"/>
              <a:ea typeface="Ultra"/>
              <a:cs typeface="Ultra"/>
              <a:sym typeface="Ultra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l="35382" t="17406" r="23089" b="28316"/>
          <a:stretch/>
        </p:blipFill>
        <p:spPr>
          <a:xfrm>
            <a:off x="209025" y="1452625"/>
            <a:ext cx="4793599" cy="35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4">
            <a:alphaModFix/>
          </a:blip>
          <a:srcRect b="39161"/>
          <a:stretch/>
        </p:blipFill>
        <p:spPr>
          <a:xfrm>
            <a:off x="6294300" y="87200"/>
            <a:ext cx="2695701" cy="218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5">
            <a:alphaModFix/>
          </a:blip>
          <a:srcRect l="17401" t="15351" r="8" b="10629"/>
          <a:stretch/>
        </p:blipFill>
        <p:spPr>
          <a:xfrm>
            <a:off x="5102125" y="2356075"/>
            <a:ext cx="3826276" cy="25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336</Words>
  <Application>Microsoft Office PowerPoint</Application>
  <PresentationFormat>Presentación en pantalla (16:9)</PresentationFormat>
  <Paragraphs>51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Ultra</vt:lpstr>
      <vt:lpstr>Lobster</vt:lpstr>
      <vt:lpstr>Comic Sans MS</vt:lpstr>
      <vt:lpstr>Bree Serif</vt:lpstr>
      <vt:lpstr>Pacifico</vt:lpstr>
      <vt:lpstr>Permanent Marker</vt:lpstr>
      <vt:lpstr>Simple Light</vt:lpstr>
      <vt:lpstr>                             Proyecto                             “Camino TIMBÓ”  </vt:lpstr>
      <vt:lpstr>Presentación de PowerPoint</vt:lpstr>
      <vt:lpstr>Lugar: Escuela n°32 “Chacras de Mercedes” Ruta 14 km 2 y ½ .  </vt:lpstr>
      <vt:lpstr>Presentación de PowerPoint</vt:lpstr>
      <vt:lpstr>Presentación de PowerPoint</vt:lpstr>
      <vt:lpstr>El sendero se inicia en la entrada de la escuela continuando y rodeandola hasta el monte para luego terminar en el parque. </vt:lpstr>
      <vt:lpstr>2- Investigación y clasificación de:                                                          árboles , arbustos  y  hierbas.    Nativos  y    y  exóticos.  </vt:lpstr>
      <vt:lpstr>3-Delimitar el sendero.  Colocación de mojones .  </vt:lpstr>
      <vt:lpstr>  4- Investigación  y creación de fichas           temáticas de especies autóctonas. Búsqueda  de fichas  en biblioteca ceibal</vt:lpstr>
      <vt:lpstr>5-Identificación de vegetación del “Camino TIMBÓ” con su cartel correspondiente en donde se especifica su nombre científico y común. </vt:lpstr>
      <vt:lpstr>6-Recorrido del sendero  con familias y alumnos.    Para el recorrido tener en cuenta el siguiente mensaje que estará al inicio del sendero:  </vt:lpstr>
      <vt:lpstr>A tener en cuenta…  *No tirar basura, ni escribir sobre las rocas, troncos o carteles. *Respetar y proteger la flora y la fauna.  *Procurar no molestar ni perseguir a las aves y otros animales silvestres, cuidar sus nidos y refugios naturales.  *No extraer plantas , ni cortar flores o ramas.  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      Proyecto                             “Camino TIMBÓ”  </dc:title>
  <cp:lastModifiedBy>Usuario</cp:lastModifiedBy>
  <cp:revision>2</cp:revision>
  <dcterms:modified xsi:type="dcterms:W3CDTF">2018-11-27T14:59:21Z</dcterms:modified>
</cp:coreProperties>
</file>